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2" r:id="rId6"/>
    <p:sldId id="264" r:id="rId7"/>
    <p:sldId id="265" r:id="rId8"/>
    <p:sldId id="266" r:id="rId9"/>
    <p:sldId id="267" r:id="rId10"/>
    <p:sldId id="268" r:id="rId11"/>
    <p:sldId id="271" r:id="rId12"/>
    <p:sldId id="272" r:id="rId13"/>
    <p:sldId id="269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9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Оргaнизaция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профориентaционной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деятельности в ОГAПОУ «Белгородский машиностроительный техникум»  по профессиям 08.01.29 Мастер по ремонту и обслуживанию инженерных систем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жилищно-коммунального хозяйства,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23.01.07 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Мaшинист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крaнa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b="1" dirty="0" err="1">
                <a:latin typeface="Times New Roman" pitchFamily="18" charset="0"/>
                <a:cs typeface="Times New Roman" pitchFamily="18" charset="0"/>
              </a:rPr>
              <a:t>крaновщик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725144"/>
            <a:ext cx="6400800" cy="1054968"/>
          </a:xfrm>
        </p:spPr>
        <p:txBody>
          <a:bodyPr>
            <a:normAutofit lnSpcReduction="10000"/>
          </a:bodyPr>
          <a:lstStyle/>
          <a:p>
            <a:r>
              <a:rPr lang="ru-RU" sz="16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Борисовский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Фёдор Михайлович, преподаватель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ОГАПОУ 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«Белгородский машиностроительный техникум</a:t>
            </a:r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en-US" sz="1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Дорохова Лидия Петровна, мастер производственного </a:t>
            </a:r>
            <a:r>
              <a:rPr lang="ru-RU" sz="1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обучения ОГАПОУ «Белгородский машиностроительный техникум»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88224" y="5949280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.04.2025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1208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СО ШКОЛЬНИКАМИ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установление связей и координация работы с администрациями школ;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встречи представителей техникума с выпускниками школ (обмен информацией и ответы на вопросы);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спроса образовательных услуг среди учащихся школ (опрос, анкетирование);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сбор информации о потенциальных абитуриентах (анкетирование);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выступление преподавателей техникума на родительских собраниях в школах;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мастер-классах, иных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мероприятиях;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распространение рекламных средств.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Дни открытых дверей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7"/>
            <a:ext cx="8229600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Школьники г. Белгорода знакомятся с профессиями и специальностями на технические направления подготовки профессионального образования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I:\Феде\Фото Феди\Y--TtqLjpQ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3165054" cy="2376264"/>
          </a:xfrm>
          <a:prstGeom prst="rect">
            <a:avLst/>
          </a:prstGeom>
          <a:noFill/>
        </p:spPr>
      </p:pic>
      <p:pic>
        <p:nvPicPr>
          <p:cNvPr id="28676" name="Picture 4" descr="I:\Феде\Фото Феди\P8uQ-lBFaW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156" y="4531615"/>
            <a:ext cx="3168352" cy="228858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028" y="1700808"/>
            <a:ext cx="2981325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Дни открытых дверей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132856"/>
            <a:ext cx="3744416" cy="2592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Мастер-классы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препод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телей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Студенты познакомили школьников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 профессией мастера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ЖКХ и М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шинист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I:\Феде\Фото Феди\20230418_164037-COL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340768"/>
            <a:ext cx="3600400" cy="36004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93096"/>
            <a:ext cx="3271912" cy="245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4119813" cy="2202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ВЗАИМОДЕЙСТВИЕ С ВУЗами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3"/>
            <a:ext cx="8229600" cy="3744416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рецензирование рабочих программ дисциплин и профессиональных модулей;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предоставление студентам информации о возможностях продолжения обучения по специальностям в высших учебных заведениях региона;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участие в ярмарках учебных мест и Днях открытых дверей в ВУЗах;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организация встреч студентов с представителями ВУЗов;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распространение среди студентов техникума рекламных средств ВУЗов; </a:t>
            </a:r>
          </a:p>
          <a:p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организация выступлений выпускников техникума–студентов ВУЗов.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752" y="4005064"/>
            <a:ext cx="4474840" cy="96470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573" y="980728"/>
            <a:ext cx="8182358" cy="2696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Стрелка вправо 33"/>
          <p:cNvSpPr/>
          <p:nvPr/>
        </p:nvSpPr>
        <p:spPr>
          <a:xfrm rot="5400000">
            <a:off x="3265700" y="4951324"/>
            <a:ext cx="2016224" cy="55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941168"/>
            <a:ext cx="247130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068960"/>
            <a:ext cx="1404847" cy="145655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556792"/>
            <a:ext cx="1656184" cy="139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Стрелка вправо 30"/>
          <p:cNvSpPr/>
          <p:nvPr/>
        </p:nvSpPr>
        <p:spPr>
          <a:xfrm rot="2095301">
            <a:off x="4558011" y="4446110"/>
            <a:ext cx="2722000" cy="55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19747918">
            <a:off x="4647614" y="2329233"/>
            <a:ext cx="2349157" cy="55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3" name="Picture 7" descr="Picture backgroun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620688"/>
            <a:ext cx="2304256" cy="1381028"/>
          </a:xfrm>
          <a:prstGeom prst="rect">
            <a:avLst/>
          </a:prstGeom>
          <a:noFill/>
        </p:spPr>
      </p:pic>
      <p:pic>
        <p:nvPicPr>
          <p:cNvPr id="16" name="Рисунок 15" descr="Вектор Связи с общественностью и делами, общени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1772816"/>
            <a:ext cx="19875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Picture background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72816"/>
            <a:ext cx="216024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Вектор Серьезный бизнесмен обращается к разнообразной группе людей, созданной ии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3068960"/>
            <a:ext cx="223224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5536" y="54868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деятельности техникума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47864" y="4221088"/>
            <a:ext cx="2143125" cy="160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Picture background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1560" y="4221088"/>
            <a:ext cx="2478881" cy="16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Picture background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9552" y="3429000"/>
            <a:ext cx="2592288" cy="72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Picture background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83968" y="1628800"/>
            <a:ext cx="1584176" cy="11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979712" y="1628800"/>
            <a:ext cx="208823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Социальная реклама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9552" y="1340768"/>
            <a:ext cx="79208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8064" y="4437112"/>
            <a:ext cx="14401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Преподаватели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60232" y="1196752"/>
            <a:ext cx="172819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Центры занятости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8224" y="4725144"/>
            <a:ext cx="144016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Предприятия отрасли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6256" y="6237312"/>
            <a:ext cx="108012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Практика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72000" y="5733256"/>
            <a:ext cx="108012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Студенты техникума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75656" y="5877272"/>
            <a:ext cx="8640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Школы региона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23920" y="4077072"/>
            <a:ext cx="72008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ВУЗы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12463291">
            <a:off x="2311356" y="2736104"/>
            <a:ext cx="1492391" cy="55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7735925">
            <a:off x="2589023" y="4283504"/>
            <a:ext cx="1506212" cy="55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572000" y="2636912"/>
            <a:ext cx="151216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Администрация техникума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9571123">
            <a:off x="2245797" y="3672529"/>
            <a:ext cx="1492391" cy="55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https://bmt31.ru/logo.pn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35896" y="2924944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59632" y="18864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 ответственных и структурных подразделений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980728"/>
            <a:ext cx="4032448" cy="369332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АДМИНИСТРАЦИЯ ТЕХНИКУМА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9632" y="1772816"/>
            <a:ext cx="4032448" cy="338554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ОТВЕТСТВЕННЫЙ КООРДИНАТОР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3688" y="2420888"/>
            <a:ext cx="4032448" cy="369332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ПРИЕМНАЯ КОМИССИЯ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9752" y="3140968"/>
            <a:ext cx="4032448" cy="369332"/>
          </a:xfrm>
          <a:prstGeom prst="rect">
            <a:avLst/>
          </a:prstGeom>
          <a:noFill/>
          <a:ln w="19050" cmpd="dbl"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ПРЕПОДАВАТЕЛИ ТЕХНИКУМА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ектор Серьезный бизнесмен обращается к разнообразной группе людей, созданной и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149080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412776"/>
            <a:ext cx="1656184" cy="139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Picture backgroun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149080"/>
            <a:ext cx="2592288" cy="72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73216"/>
            <a:ext cx="8229600" cy="7529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40466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АДМИНИСТРАЦИЯ ТЕХНИКУМА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908720"/>
            <a:ext cx="69847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И ИХ РЕШЕНИЕ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Определение концепции, направлений, форм и методов работы.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Распределение обязанностей должностных лиц.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Координация работы с вышестоящими органами, АНО «ЦОПП», социальными партнерами и органами местного самоуправления.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Перспективное планирование работы.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Анализ результатов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деятельности.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Методическое и финансовое обеспечение. </a:t>
            </a:r>
          </a:p>
        </p:txBody>
      </p:sp>
      <p:pic>
        <p:nvPicPr>
          <p:cNvPr id="7" name="Рисунок 6" descr="Вектор Серьезный бизнесмен обращается к разнообразной группе людей, созданной и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149080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https://papik.pro/uploads/posts/2023-01/1674308700_papik-pro-p-vosklitsatelnii-znak-risunok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340768" cy="134076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11560" y="2420887"/>
            <a:ext cx="8229600" cy="2808313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информирование абитуриентов и их родственников о специальностях;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разъяснение преимуществ обучения в техникуме;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доведение сведений о возможностях прохождения производственной практики, дальнейшем трудоустройстве и перспективах получения высшего образования;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информации 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востребованности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специальностей на рынке труда. 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43808" y="33265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ПРИЕМНАЯ КОМИССИЯ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052736"/>
            <a:ext cx="2232248" cy="187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ПРЕПОДАВАТЕЛИ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80729"/>
            <a:ext cx="8229600" cy="338437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подготовка и проведение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профориентационных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мероприятий на закрепленных площадках;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сбор и обобщение необходимой информации для работы;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составление рабочих программ по дисциплинам и модулям в соответствии с требованиями социальных партнеров;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проведение занятий с использованием методов, направленных на формирование интереса студентов к выбранной профессии;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привлечение студентов к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работе. </a:t>
            </a:r>
          </a:p>
          <a:p>
            <a:endParaRPr lang="ru-RU" dirty="0"/>
          </a:p>
        </p:txBody>
      </p:sp>
      <p:pic>
        <p:nvPicPr>
          <p:cNvPr id="4" name="Рисунок 3" descr="Вектор Серьезный бизнесмен обращается к разнообразной группе людей, созданной и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149080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ФОРМЫ И МЕТОДЫ ПРОФОРИЕНТАЦИОННОЙ РАБОТЫ В ТЕХНИКУМЕ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с абитуриентами и их родителями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со студентами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     взаимодействие со СМИ и социальная реклама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взаимодействие с предприятиями отрасли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производственная практика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работа в школах региона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Сотрудничество с АНО «ЦОПП»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взаимодействие с ВУЗами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взаимодействие с департаментом профессионального образования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взаимодействие с центрами занятости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 С АБИТУРИЕНТАМИ И ИХ РОДИТЕЛЯМИ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«Ярмарки профессий»;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выступления студенческих агитбригад в школах области;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распространение рекламных материалов (буклетов, брошюр, листков, календарей, открыток);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создание презентаций и информационных роликов о техникуме;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проведение «Дней открытых дверей» и экскурсий по техникуму для школьников;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«Профессиональные пробы» в рамках проекта «Билет в будущее» 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информирование в Интернете (официальный сайт, социальные сети). 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Посещение родительских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собр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ний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721114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Взаимодействие с предприятиями отрасли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5832648" cy="309634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согласование образовательных программ с требованиями работодателей к уровню профессиональной подготовки выпускников;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сбор сведений о наличии вакансий на предприятий отрасли и информирование о них выпускников;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мероприятия в рамках договоров о социальном партнерстве; 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производственная практика и трудоустройство;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встречи с ведущими специалистами предприятий;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встречи с выпускниками техникума – работниками предприятий отрасли;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экскурсии на производственные объекты социальных партнеров</a:t>
            </a:r>
            <a:r>
              <a:rPr lang="ru-RU" sz="2600" dirty="0" smtClean="0"/>
              <a:t>. </a:t>
            </a:r>
          </a:p>
          <a:p>
            <a:endParaRPr lang="ru-RU" sz="2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224136" cy="12241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77072"/>
            <a:ext cx="345638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s://avatars.mds.yandex.net/get-altay/200322/2a0000015b16d7ef23c70ef3b30246bd6fa7/XX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077072"/>
            <a:ext cx="3600400" cy="2399329"/>
          </a:xfrm>
          <a:prstGeom prst="rect">
            <a:avLst/>
          </a:prstGeom>
          <a:noFill/>
        </p:spPr>
      </p:pic>
      <p:sp>
        <p:nvSpPr>
          <p:cNvPr id="24580" name="AutoShape 4" descr="https://energomash.ru/images/omk-logo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132856"/>
            <a:ext cx="23145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623</Words>
  <Application>Microsoft Office PowerPoint</Application>
  <PresentationFormat>Экран (4:3)</PresentationFormat>
  <Paragraphs>103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Тема: Оргaнизaция  профориентaционной деятельности в ОГAПОУ «Белгородский машиностроительный техникум»  по профессиям 08.01.29 Мастер по ремонту и обслуживанию инженерных систем  жилищно-коммунального хозяйства,  23.01.07  Мaшинист крaнa (крaновщик)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ПРЕПОДАВАТЕЛИ</vt:lpstr>
      <vt:lpstr>ОСНОВНЫЕ ФОРМЫ И МЕТОДЫ ПРОФОРИЕНТАЦИОННОЙ РАБОТЫ В ТЕХНИКУМЕ</vt:lpstr>
      <vt:lpstr>ФОРМЫ РАБОТЫ С АБИТУРИЕНТАМИ И ИХ РОДИТЕЛЯМИ</vt:lpstr>
      <vt:lpstr>Взаимодействие с предприятиями отрасли</vt:lpstr>
      <vt:lpstr>РАБОТА СО ШКОЛЬНИКАМИ</vt:lpstr>
      <vt:lpstr>Дни открытых дверей</vt:lpstr>
      <vt:lpstr>Дни открытых дверей</vt:lpstr>
      <vt:lpstr>ВЗАИМОДЕЙСТВИЕ С ВУЗами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Разработка и внедрение содержания рабочих программ для специальности СПО 15.02.12  Монтаж, техническое обслуживание и ремонт промышленного оборудования по заказу работодателей, предприятий партнеров (на примере ЗАО «Белгородский цемент»)</dc:title>
  <dc:creator>Борисовская Н. Г.</dc:creator>
  <cp:lastModifiedBy>Profix31</cp:lastModifiedBy>
  <cp:revision>68</cp:revision>
  <dcterms:created xsi:type="dcterms:W3CDTF">2023-11-15T09:44:02Z</dcterms:created>
  <dcterms:modified xsi:type="dcterms:W3CDTF">2025-04-17T05:41:08Z</dcterms:modified>
</cp:coreProperties>
</file>